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0BB86-3896-472E-BB02-777EC64371B0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E2C35-39F3-41DE-9ADB-6D375DC8B6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86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Mark </a:t>
            </a:r>
            <a:r>
              <a:rPr lang="fr-FR" dirty="0" err="1"/>
              <a:t>oleynik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2C35-39F3-41DE-9ADB-6D375DC8B61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505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217215-B12C-4D03-9AFE-55F2BB088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497230-EDE6-4030-A464-0BF511864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730A50-8419-47AC-A9D0-C856474D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FC3B7-72ED-4159-8F68-75ADDE62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3B208B-6EC4-4EAC-AD8C-29B3293F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667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7E401-A6E9-41A4-BF4E-3EEDD2A5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A89394-E4D8-4F4F-99E5-94FB37E8B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C194BB-C5E3-42A9-9B98-732A60FF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94CBD-D069-449A-8548-6FE055A6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45B99B-BC17-4A95-B222-7612AA88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89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237D05A-B299-4B3E-B347-803C1158B2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5B3E5B-47C5-481A-9207-522FF98D3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20EA80-EBDA-4A79-93B6-1C41E3F6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48953C-DE12-4361-94FA-188D71AFA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D16DD9-5A9F-473C-B590-CEC133A1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1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D07DF6-4ACF-4912-A874-1ACCDFC8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FFCEC9-E25B-4647-B680-FAF68587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39D14C-1A9E-4D1E-8175-FC3017E2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8480EF-6B8A-4F6E-BB05-F4A7FDF84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4FCA21-F463-487B-A9E1-EE474E55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818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8FC25D-2869-423D-94BF-8909EB3E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5D4118-F1C9-4571-BFE5-50EA6F161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C510B2-7EAA-465B-B3CB-AFEE78F03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1C4D45-F9FA-4D29-937E-D2FF28C5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14839B-6996-4BFD-B4AA-9D78DF85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98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F62EF-7204-40A5-9DD0-3B45E6DD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3DCA87-E2BA-4EDC-AA9B-E5775A1FB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03AA8D-AE40-4E04-A158-77352FB57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3D3D12-2704-417A-84A4-850DE04A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7F28DF-8A6A-4163-BF5E-4A2BFB18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4C6923-8E48-4B13-BF4F-67B18493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54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642AE1-8526-433F-B15D-CE80303A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2F3C20-C42D-46E2-87B7-019E37246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321378-FEF5-4510-83D0-3627F65E3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CAD4AD-771D-4472-8428-B986CE419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117F017-070E-42F8-BF9A-8CAC7111D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5389274-9754-4B9D-8B54-9B090B38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F62E98-764F-4CED-B8A1-3C5B1F6A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2B3596A-3E65-4E9F-8E1A-CC170281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37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E0B338-269C-47AA-B98F-A05F0E90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F8BAD9-F101-41CE-A899-AE9D7EF8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62DB2A-673F-4BEA-97EC-D0B4CCDAB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B79ED2-9CE4-4B55-9096-90F8E1E3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55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2B9765E-A5A6-44B0-8E16-557A1A79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7D574A-30EF-4ACA-BF7E-27632D49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D4AA4E-AF13-4C5B-8CA4-7F07634C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49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E9B25-94FD-47AE-A420-A1A3A642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B1E0D2-3BEC-423F-BF38-555572B82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22DA77-A903-4D70-B1A8-EF386CE11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575695-4B79-4B6E-8849-61239C16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99303A-305F-4D9D-83ED-C33AD597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322652-E114-460F-9C5E-2FAE85D3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60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F376C6-9F4D-41DD-9121-E09D1F4DE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8D88779-3F68-48C4-B688-E3190BE47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0ED4C3-4E1A-44C4-ADFB-6C1D304D2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895DA4-AD06-4861-BDED-1FAF17CF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3D4BDA-0FB7-41DF-AC10-ECCA128A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626A8F-C399-4A7D-A195-91A83FD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60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14110B-4F81-4EF5-9538-D38ED675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50D91D-AE38-4B99-93F3-C949A4436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2A5927-0671-4077-B546-9044A90C8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1774E-C292-4E55-8CDE-5A528AD6FE3A}" type="datetimeFigureOut">
              <a:rPr lang="fr-FR" smtClean="0"/>
              <a:t>11/06/2021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44A3ED-D741-4D6E-AF65-1EB2F0F52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B1EBA8-67DC-4810-9559-5864EA6B5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BFECC-2E4F-4FFA-BDA7-FA0F06D1D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80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A4A12-3B79-4BD5-9199-62B83A98F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23623"/>
            <a:ext cx="9144000" cy="1070231"/>
          </a:xfrm>
        </p:spPr>
        <p:txBody>
          <a:bodyPr/>
          <a:lstStyle/>
          <a:p>
            <a:r>
              <a:rPr lang="fr-FR" b="1" dirty="0"/>
              <a:t>The </a:t>
            </a:r>
            <a:r>
              <a:rPr lang="fr-FR" b="1" dirty="0" err="1"/>
              <a:t>Moley</a:t>
            </a:r>
            <a:r>
              <a:rPr lang="fr-FR" b="1" dirty="0"/>
              <a:t> </a:t>
            </a:r>
            <a:r>
              <a:rPr lang="fr-FR" b="1" dirty="0" err="1"/>
              <a:t>Robotic</a:t>
            </a:r>
            <a:r>
              <a:rPr lang="fr-FR" b="1" dirty="0"/>
              <a:t> </a:t>
            </a:r>
            <a:r>
              <a:rPr lang="fr-FR" b="1" dirty="0" err="1"/>
              <a:t>Kitchen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D26CBB-F2D0-47FE-8EEC-F24604EF3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3"/>
          <a:stretch/>
        </p:blipFill>
        <p:spPr>
          <a:xfrm>
            <a:off x="2811706" y="2560546"/>
            <a:ext cx="6568587" cy="39215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0785B6-BE3A-432E-9466-5A8318E617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9" t="8990" r="7133"/>
          <a:stretch/>
        </p:blipFill>
        <p:spPr>
          <a:xfrm rot="607230">
            <a:off x="8617893" y="2896644"/>
            <a:ext cx="3266981" cy="181121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8875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F4C7F-36C9-41E8-9039-FD17596D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98E476-FF75-49D1-A708-E39241F61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1" t="9931" r="6875" b="9931"/>
          <a:stretch/>
        </p:blipFill>
        <p:spPr>
          <a:xfrm>
            <a:off x="1827630" y="2583911"/>
            <a:ext cx="4178217" cy="23384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803BB6-8DA5-400F-A395-99232CE2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31" y="401791"/>
            <a:ext cx="4376827" cy="60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6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21DBC4-21A7-4232-B16A-D2D24867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7062B3-A95E-4430-8987-3121101E9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Own utensils</a:t>
            </a:r>
          </a:p>
          <a:p>
            <a:r>
              <a:rPr lang="en-GB" dirty="0"/>
              <a:t>Own appliances (dishwasher / oven)</a:t>
            </a:r>
          </a:p>
          <a:p>
            <a:r>
              <a:rPr lang="en-GB" dirty="0"/>
              <a:t>Interface</a:t>
            </a:r>
          </a:p>
          <a:p>
            <a:pPr lvl="1"/>
            <a:r>
              <a:rPr lang="en-GB" dirty="0"/>
              <a:t>Chose the recipe</a:t>
            </a:r>
          </a:p>
          <a:p>
            <a:pPr lvl="1"/>
            <a:r>
              <a:rPr lang="en-GB" dirty="0"/>
              <a:t>Monitor the progress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88BEA2-A05E-4E99-981B-48D1BB2FC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5" t="11899" r="18871" b="9931"/>
          <a:stretch/>
        </p:blipFill>
        <p:spPr>
          <a:xfrm>
            <a:off x="7079225" y="885003"/>
            <a:ext cx="4886632" cy="348282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405EE5-A11A-4DEE-8C1E-1A9FC789F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" t="17349" r="1855" b="1191"/>
          <a:stretch/>
        </p:blipFill>
        <p:spPr>
          <a:xfrm>
            <a:off x="1229033" y="4502764"/>
            <a:ext cx="8554063" cy="219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3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9AA27B-71F6-441E-AB07-602A92A5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much it cost ?</a:t>
            </a:r>
          </a:p>
        </p:txBody>
      </p:sp>
      <p:pic>
        <p:nvPicPr>
          <p:cNvPr id="7" name="Graphique 6" descr="Dollar avec un remplissage uni">
            <a:extLst>
              <a:ext uri="{FF2B5EF4-FFF2-40B4-BE49-F238E27FC236}">
                <a16:creationId xmlns:a16="http://schemas.microsoft.com/office/drawing/2014/main" id="{73DE5A23-5B55-40FB-BE75-E4B1C9DFC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998" y="2705601"/>
            <a:ext cx="1932037" cy="1932037"/>
          </a:xfrm>
          <a:prstGeom prst="rect">
            <a:avLst/>
          </a:prstGeom>
        </p:spPr>
      </p:pic>
      <p:pic>
        <p:nvPicPr>
          <p:cNvPr id="11" name="Image 10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1B084F8-A6A6-4C0B-A840-90CF21EA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19" y="1940590"/>
            <a:ext cx="5206101" cy="34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2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5E118-525A-4AE7-B65D-276BA2E3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use </a:t>
            </a:r>
            <a:r>
              <a:rPr lang="fr-FR" dirty="0" err="1"/>
              <a:t>it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F90C69-162E-4C09-B552-57CB5CF48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Goal : reduce obesity in USA</a:t>
            </a:r>
          </a:p>
          <a:p>
            <a:r>
              <a:rPr lang="en-GB" dirty="0"/>
              <a:t>healthy food / no time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C4640C-92A2-4A68-A500-DAA7A5218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60"/>
          <a:stretch/>
        </p:blipFill>
        <p:spPr>
          <a:xfrm>
            <a:off x="4952058" y="2172486"/>
            <a:ext cx="4894006" cy="4685514"/>
          </a:xfrm>
          <a:prstGeom prst="rect">
            <a:avLst/>
          </a:prstGeom>
        </p:spPr>
      </p:pic>
      <p:pic>
        <p:nvPicPr>
          <p:cNvPr id="8" name="Graphique 7" descr="Sablier 30% contour">
            <a:extLst>
              <a:ext uri="{FF2B5EF4-FFF2-40B4-BE49-F238E27FC236}">
                <a16:creationId xmlns:a16="http://schemas.microsoft.com/office/drawing/2014/main" id="{7AFC8C51-58B1-4718-B0EE-5CFCC5939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4586" y="3574365"/>
            <a:ext cx="1708355" cy="1708355"/>
          </a:xfrm>
          <a:prstGeom prst="rect">
            <a:avLst/>
          </a:prstGeom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23FC87-9677-4854-9CA9-5E5FA74EC7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37" t="14265" b="4309"/>
          <a:stretch/>
        </p:blipFill>
        <p:spPr>
          <a:xfrm>
            <a:off x="854644" y="2902998"/>
            <a:ext cx="1720020" cy="3835154"/>
          </a:xfrm>
          <a:prstGeom prst="rect">
            <a:avLst/>
          </a:prstGeom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383BF31-AFC1-472E-AA9F-E81AA7B41B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14265" r="58566" b="3999"/>
          <a:stretch/>
        </p:blipFill>
        <p:spPr>
          <a:xfrm>
            <a:off x="10355849" y="2589799"/>
            <a:ext cx="1544381" cy="41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4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ACB51-EB52-4620-9DAC-1EE681C8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of </a:t>
            </a:r>
            <a:r>
              <a:rPr lang="fr-FR" dirty="0" err="1"/>
              <a:t>that</a:t>
            </a:r>
            <a:r>
              <a:rPr lang="fr-FR" dirty="0"/>
              <a:t> (</a:t>
            </a:r>
            <a:r>
              <a:rPr lang="fr-FR" dirty="0" err="1"/>
              <a:t>benefits</a:t>
            </a:r>
            <a:r>
              <a:rPr lang="fr-FR" dirty="0"/>
              <a:t> and drawbacks) ?</a:t>
            </a:r>
          </a:p>
        </p:txBody>
      </p:sp>
      <p:pic>
        <p:nvPicPr>
          <p:cNvPr id="7" name="Graphique 6" descr="Brainstorming de groupe contour">
            <a:extLst>
              <a:ext uri="{FF2B5EF4-FFF2-40B4-BE49-F238E27FC236}">
                <a16:creationId xmlns:a16="http://schemas.microsoft.com/office/drawing/2014/main" id="{58C0AA67-8A15-47B3-A37C-34958AA27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9170" y="2047972"/>
            <a:ext cx="3863419" cy="38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94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Grand écran</PresentationFormat>
  <Paragraphs>15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The Moley Robotic Kitchen</vt:lpstr>
      <vt:lpstr>What is it ?</vt:lpstr>
      <vt:lpstr>How does it work ?</vt:lpstr>
      <vt:lpstr>How much it cost ?</vt:lpstr>
      <vt:lpstr>Who is going to use it ?</vt:lpstr>
      <vt:lpstr>What do we think of that (benefits and drawbacks)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Moley Robotic Kitchen</dc:title>
  <dc:creator>Bluem Juliette</dc:creator>
  <cp:lastModifiedBy>Bluem Juliette</cp:lastModifiedBy>
  <cp:revision>6</cp:revision>
  <dcterms:created xsi:type="dcterms:W3CDTF">2021-06-11T06:16:55Z</dcterms:created>
  <dcterms:modified xsi:type="dcterms:W3CDTF">2021-06-11T07:26:50Z</dcterms:modified>
</cp:coreProperties>
</file>